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9BD1E-E768-4432-9972-E85087DBC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E6AF4E-86BF-45FE-AB39-24B55791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77A3C-165A-4913-AED9-B80672F6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5A610-A6F4-42CE-94B5-BAD6BA0C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A41FA-B973-4B63-8EAD-D310D20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7EE11-7843-482D-B120-BAA03920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77ACE0-D7C6-4CAA-9D0B-2B1C733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F624-B16D-4947-866F-4A8E9BD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F30ADA-61C2-45C3-ADA1-C09A27E5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E63D6-0A8B-4434-83E7-F71763EB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A0C1AF-FB9F-430B-B2A1-0201916A3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A5712B-D093-4F78-9CC8-C86CBE266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CCE93-347D-4812-AE22-488AF0E9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BB94D-A92F-465E-B993-789F627D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0B5ECF-782D-46AB-A3AE-69148C1D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4195-248C-49BC-AA87-3C536BAE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90237-6DCD-4451-BE20-42A850B0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F9E4C-C04B-41A1-AF18-72E2F904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F8ACC-EA49-4CCC-B174-2F672CA3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F07801-D180-4401-80B1-7CF71280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0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9A14E-7B8B-46A4-AC62-97831A20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2EA47-0979-4AF1-8099-3CB76D5A7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F95EA-03E7-42FA-ADFE-77064A74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61BD2-DE3E-424E-B07B-488B7F08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6483B-4873-43A2-A90F-55C84B06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535EE-82E1-45FB-8434-7EC8506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7B66D-7CA7-42F5-B95A-63D0C45F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A8AF9-02BD-48D4-BEA0-59DE0D2FC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248D6F-7E74-43DE-B601-7546269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A59DF-5DE1-4FDF-83CA-8ECFE5B3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D80570-CD17-4CFF-904F-445878C9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4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6F27A-A7FD-4BA3-9422-BBA289A5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E75834-A4CE-404C-AF6F-09127B4E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3BAB4-AB4A-40D4-9CD6-B331A22B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F9A6E-2389-4C38-80A5-FAEEB6E02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11837A-53E4-413D-87C6-B619B9D64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D9614F-CB50-4567-8F73-10AA7617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DCB00E-0A91-4559-93A7-3C1C3B3B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DF8F68-13DC-4BF4-BDB3-B8D19C70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7B299-7772-4E7B-B80A-6ACBE0F3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1FA64B-E099-4B44-BFE4-53E0DDD5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83ED81-1E44-4F1F-A6E5-357A86B9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7DF54C-54D2-4D00-944B-A066CE3A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7ABE6-B59D-42AA-A6B8-9FAA860F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F42060-1BBD-4C10-B911-7FE3E56B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D3F7C-F4A2-4F51-8380-4A6A68E8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6939D-9890-4BFA-BFA1-12296320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AA9BA-9347-42B7-A185-6A8A8B01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AC57E1-94C2-481D-857A-15EB68CF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6F5DAD-C167-462B-BBBA-C3928F8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83AF93-672F-4005-9272-29032B25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DB4E7-54C5-4A77-A04A-3DD024F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A16CC-AABD-49FC-A18A-E52CEA70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DB696F-CD8C-4E80-99FE-6CDC1E61F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190B58-60BB-4B6D-931A-C69DA79BA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F6D263-BE46-4681-92C8-5202B0AC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4B079-35BA-4F35-A6BF-BFDAC847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AE9FE9-1011-40A1-A5E5-699A7324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3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5F7D98-B8FE-48B4-9B2F-885C722B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9B919-990C-439B-8CAF-1E4BF0FEC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09069B-EEC9-454E-95F3-755CA1783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1009D-7F38-431E-A4CB-7F02C6E53CB2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55A70-0509-4201-95D8-C6CEBFF21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D29568-FBE1-49DA-B056-273BC3C7A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4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BDD2D92-1A16-4060-9FCB-44E4EB8E7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0"/>
            <a:ext cx="8815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08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3620F31E-960D-4A41-A5BD-31DC6AB03A3B}"/>
              </a:ext>
            </a:extLst>
          </p:cNvPr>
          <p:cNvGrpSpPr/>
          <p:nvPr/>
        </p:nvGrpSpPr>
        <p:grpSpPr>
          <a:xfrm>
            <a:off x="954559" y="1041435"/>
            <a:ext cx="10928260" cy="5196470"/>
            <a:chOff x="954559" y="1041435"/>
            <a:chExt cx="10928260" cy="519647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22AEE78-4C8A-46C2-AF9B-792156308A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905" y="1041435"/>
              <a:ext cx="7131914" cy="5196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图片 2" descr="白色的地图&#10;&#10;描述已自动生成">
              <a:extLst>
                <a:ext uri="{FF2B5EF4-FFF2-40B4-BE49-F238E27FC236}">
                  <a16:creationId xmlns:a16="http://schemas.microsoft.com/office/drawing/2014/main" id="{57F228DB-A6C2-4881-8B26-62B992CBA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5" t="6087" r="32099"/>
            <a:stretch/>
          </p:blipFill>
          <p:spPr>
            <a:xfrm>
              <a:off x="954559" y="1041435"/>
              <a:ext cx="3796346" cy="498992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AC6BFF6-473D-4436-92E0-3921907A0521}"/>
                </a:ext>
              </a:extLst>
            </p:cNvPr>
            <p:cNvSpPr txBox="1"/>
            <p:nvPr/>
          </p:nvSpPr>
          <p:spPr>
            <a:xfrm>
              <a:off x="5842118" y="1041435"/>
              <a:ext cx="507763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2D31E1C-C2E5-4EB7-A657-79C333A475D9}"/>
                </a:ext>
              </a:extLst>
            </p:cNvPr>
            <p:cNvSpPr txBox="1"/>
            <p:nvPr/>
          </p:nvSpPr>
          <p:spPr>
            <a:xfrm>
              <a:off x="954559" y="1041435"/>
              <a:ext cx="493420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3779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2797A49-C764-4593-813A-669496B4A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22838"/>
            <a:ext cx="9001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4A38A719-C505-4525-8752-F83E667C90BC}"/>
              </a:ext>
            </a:extLst>
          </p:cNvPr>
          <p:cNvGrpSpPr/>
          <p:nvPr/>
        </p:nvGrpSpPr>
        <p:grpSpPr>
          <a:xfrm>
            <a:off x="3558208" y="222838"/>
            <a:ext cx="2312517" cy="369332"/>
            <a:chOff x="3558208" y="222838"/>
            <a:chExt cx="2312517" cy="369332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E27FFE0D-682B-4107-B6BC-DD9899D5F687}"/>
                </a:ext>
              </a:extLst>
            </p:cNvPr>
            <p:cNvCxnSpPr/>
            <p:nvPr/>
          </p:nvCxnSpPr>
          <p:spPr>
            <a:xfrm>
              <a:off x="3558208" y="407504"/>
              <a:ext cx="46714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9A0428B-32FE-4665-8B72-5322AB64EF46}"/>
                </a:ext>
              </a:extLst>
            </p:cNvPr>
            <p:cNvSpPr txBox="1"/>
            <p:nvPr/>
          </p:nvSpPr>
          <p:spPr>
            <a:xfrm>
              <a:off x="4025348" y="222838"/>
              <a:ext cx="1845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 Simulation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E031977-B85A-4BF8-8369-3C5FC9ED3467}"/>
              </a:ext>
            </a:extLst>
          </p:cNvPr>
          <p:cNvGrpSpPr/>
          <p:nvPr/>
        </p:nvGrpSpPr>
        <p:grpSpPr>
          <a:xfrm>
            <a:off x="6079433" y="222838"/>
            <a:ext cx="3107671" cy="369332"/>
            <a:chOff x="3558208" y="222838"/>
            <a:chExt cx="3107671" cy="369332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DEC7CEB-1E8C-4CBA-B1CC-4952C36A4DF6}"/>
                </a:ext>
              </a:extLst>
            </p:cNvPr>
            <p:cNvCxnSpPr/>
            <p:nvPr/>
          </p:nvCxnSpPr>
          <p:spPr>
            <a:xfrm>
              <a:off x="3558208" y="407504"/>
              <a:ext cx="46714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F4EB7EF-AFB3-4B3C-B2B5-7D4E8B35D14B}"/>
                </a:ext>
              </a:extLst>
            </p:cNvPr>
            <p:cNvSpPr txBox="1"/>
            <p:nvPr/>
          </p:nvSpPr>
          <p:spPr>
            <a:xfrm>
              <a:off x="4025348" y="222838"/>
              <a:ext cx="2640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Median of All Simulations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97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3F22CA-477C-4142-A086-0941584DD66C}"/>
              </a:ext>
            </a:extLst>
          </p:cNvPr>
          <p:cNvGrpSpPr/>
          <p:nvPr/>
        </p:nvGrpSpPr>
        <p:grpSpPr>
          <a:xfrm>
            <a:off x="-202068" y="232996"/>
            <a:ext cx="12596136" cy="6392008"/>
            <a:chOff x="0" y="465992"/>
            <a:chExt cx="12596136" cy="6392008"/>
          </a:xfrm>
        </p:grpSpPr>
        <p:pic>
          <p:nvPicPr>
            <p:cNvPr id="4" name="图片 3" descr="白色的地图&#10;&#10;描述已自动生成">
              <a:extLst>
                <a:ext uri="{FF2B5EF4-FFF2-40B4-BE49-F238E27FC236}">
                  <a16:creationId xmlns:a16="http://schemas.microsoft.com/office/drawing/2014/main" id="{3D88884B-9CBA-4E67-ADD5-13DCCECD4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99" t="6795" r="38244"/>
            <a:stretch/>
          </p:blipFill>
          <p:spPr>
            <a:xfrm>
              <a:off x="0" y="465992"/>
              <a:ext cx="4088423" cy="6392008"/>
            </a:xfrm>
            <a:prstGeom prst="rect">
              <a:avLst/>
            </a:prstGeom>
          </p:spPr>
        </p:pic>
        <p:pic>
          <p:nvPicPr>
            <p:cNvPr id="7" name="图片 6" descr="人的地图&#10;&#10;描述已自动生成">
              <a:extLst>
                <a:ext uri="{FF2B5EF4-FFF2-40B4-BE49-F238E27FC236}">
                  <a16:creationId xmlns:a16="http://schemas.microsoft.com/office/drawing/2014/main" id="{39AB7F2D-5240-487A-986B-ECA80BB56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08" t="6795" r="38335"/>
            <a:stretch/>
          </p:blipFill>
          <p:spPr>
            <a:xfrm>
              <a:off x="4253856" y="465992"/>
              <a:ext cx="4088423" cy="6392008"/>
            </a:xfrm>
            <a:prstGeom prst="rect">
              <a:avLst/>
            </a:prstGeom>
          </p:spPr>
        </p:pic>
        <p:pic>
          <p:nvPicPr>
            <p:cNvPr id="11" name="图片 10" descr="人的地图&#10;&#10;描述已自动生成">
              <a:extLst>
                <a:ext uri="{FF2B5EF4-FFF2-40B4-BE49-F238E27FC236}">
                  <a16:creationId xmlns:a16="http://schemas.microsoft.com/office/drawing/2014/main" id="{440C0985-0EEE-441F-86A0-BDBA8DA0B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98" t="6795" r="38244"/>
            <a:stretch/>
          </p:blipFill>
          <p:spPr>
            <a:xfrm>
              <a:off x="8507712" y="465992"/>
              <a:ext cx="4088424" cy="6392008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5000691-A1C4-444B-A762-31641319CB43}"/>
                </a:ext>
              </a:extLst>
            </p:cNvPr>
            <p:cNvSpPr txBox="1"/>
            <p:nvPr/>
          </p:nvSpPr>
          <p:spPr>
            <a:xfrm>
              <a:off x="0" y="469823"/>
              <a:ext cx="493420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458B7D7-5370-4FC1-B461-41A7DBF265BC}"/>
                </a:ext>
              </a:extLst>
            </p:cNvPr>
            <p:cNvSpPr txBox="1"/>
            <p:nvPr/>
          </p:nvSpPr>
          <p:spPr>
            <a:xfrm>
              <a:off x="4253856" y="46599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2D08693-631D-42BA-BE73-66B7DDC220E0}"/>
                </a:ext>
              </a:extLst>
            </p:cNvPr>
            <p:cNvSpPr txBox="1"/>
            <p:nvPr/>
          </p:nvSpPr>
          <p:spPr>
            <a:xfrm>
              <a:off x="8504470" y="46599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92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8440DF9-9A1F-4999-A6C0-03A33AB59FFB}"/>
              </a:ext>
            </a:extLst>
          </p:cNvPr>
          <p:cNvGrpSpPr/>
          <p:nvPr/>
        </p:nvGrpSpPr>
        <p:grpSpPr>
          <a:xfrm>
            <a:off x="99060" y="1954126"/>
            <a:ext cx="11610768" cy="2949748"/>
            <a:chOff x="0" y="1955916"/>
            <a:chExt cx="11610768" cy="294974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E9A0CF-A3F6-4EA8-B8EF-96E97DA7A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8" y="2162464"/>
              <a:ext cx="355473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686C092-527A-4FA2-9FFB-2BFCE1290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088" y="2162464"/>
              <a:ext cx="380873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339476C0-A32E-4C4B-BB57-152AB8F8C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7268" y="2162464"/>
              <a:ext cx="38735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5000691-A1C4-444B-A762-31641319CB43}"/>
                </a:ext>
              </a:extLst>
            </p:cNvPr>
            <p:cNvSpPr txBox="1"/>
            <p:nvPr/>
          </p:nvSpPr>
          <p:spPr>
            <a:xfrm>
              <a:off x="0" y="1955916"/>
              <a:ext cx="493420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458B7D7-5370-4FC1-B461-41A7DBF265BC}"/>
                </a:ext>
              </a:extLst>
            </p:cNvPr>
            <p:cNvSpPr txBox="1"/>
            <p:nvPr/>
          </p:nvSpPr>
          <p:spPr>
            <a:xfrm>
              <a:off x="3610275" y="1977798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2D08693-631D-42BA-BE73-66B7DDC220E0}"/>
                </a:ext>
              </a:extLst>
            </p:cNvPr>
            <p:cNvSpPr txBox="1"/>
            <p:nvPr/>
          </p:nvSpPr>
          <p:spPr>
            <a:xfrm>
              <a:off x="7516695" y="1977798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01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29AC74-1869-432A-B29D-AAD511A8AB2C}"/>
              </a:ext>
            </a:extLst>
          </p:cNvPr>
          <p:cNvGrpSpPr/>
          <p:nvPr/>
        </p:nvGrpSpPr>
        <p:grpSpPr>
          <a:xfrm>
            <a:off x="-508840" y="230256"/>
            <a:ext cx="13209680" cy="6397487"/>
            <a:chOff x="0" y="460513"/>
            <a:chExt cx="13209680" cy="6397487"/>
          </a:xfrm>
        </p:grpSpPr>
        <p:pic>
          <p:nvPicPr>
            <p:cNvPr id="3" name="图片 2" descr="人的地图&#10;&#10;描述已自动生成">
              <a:extLst>
                <a:ext uri="{FF2B5EF4-FFF2-40B4-BE49-F238E27FC236}">
                  <a16:creationId xmlns:a16="http://schemas.microsoft.com/office/drawing/2014/main" id="{75DD5777-9CE7-4D05-AF06-ED9F09A77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80" t="6771" r="36260"/>
            <a:stretch/>
          </p:blipFill>
          <p:spPr>
            <a:xfrm>
              <a:off x="0" y="464344"/>
              <a:ext cx="4292390" cy="6393656"/>
            </a:xfrm>
            <a:prstGeom prst="rect">
              <a:avLst/>
            </a:prstGeom>
          </p:spPr>
        </p:pic>
        <p:pic>
          <p:nvPicPr>
            <p:cNvPr id="5" name="图片 4" descr="人的地图&#10;&#10;描述已自动生成">
              <a:extLst>
                <a:ext uri="{FF2B5EF4-FFF2-40B4-BE49-F238E27FC236}">
                  <a16:creationId xmlns:a16="http://schemas.microsoft.com/office/drawing/2014/main" id="{7DD4E7CD-35DA-475B-B047-E4EE3434C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5" t="6771" r="36494"/>
            <a:stretch/>
          </p:blipFill>
          <p:spPr>
            <a:xfrm>
              <a:off x="4458645" y="464344"/>
              <a:ext cx="4292390" cy="6393656"/>
            </a:xfrm>
            <a:prstGeom prst="rect">
              <a:avLst/>
            </a:prstGeom>
          </p:spPr>
        </p:pic>
        <p:pic>
          <p:nvPicPr>
            <p:cNvPr id="7" name="图片 6" descr="人的地图&#10;&#10;描述已自动生成">
              <a:extLst>
                <a:ext uri="{FF2B5EF4-FFF2-40B4-BE49-F238E27FC236}">
                  <a16:creationId xmlns:a16="http://schemas.microsoft.com/office/drawing/2014/main" id="{C0EF3280-499A-4C0A-951E-0C586F63B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2" t="6771" r="36338"/>
            <a:stretch/>
          </p:blipFill>
          <p:spPr>
            <a:xfrm>
              <a:off x="8917290" y="464344"/>
              <a:ext cx="4292390" cy="639365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B195BEB-1C88-47D4-95BC-C6F982F5B40D}"/>
                </a:ext>
              </a:extLst>
            </p:cNvPr>
            <p:cNvSpPr txBox="1"/>
            <p:nvPr/>
          </p:nvSpPr>
          <p:spPr>
            <a:xfrm>
              <a:off x="0" y="464344"/>
              <a:ext cx="493420" cy="413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614B339-DC92-4384-BE9D-2F9F749AA60A}"/>
                </a:ext>
              </a:extLst>
            </p:cNvPr>
            <p:cNvSpPr txBox="1"/>
            <p:nvPr/>
          </p:nvSpPr>
          <p:spPr>
            <a:xfrm>
              <a:off x="4458645" y="460513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19EB3FB-E8C7-4DBC-8B30-B924AADCAF78}"/>
                </a:ext>
              </a:extLst>
            </p:cNvPr>
            <p:cNvSpPr txBox="1"/>
            <p:nvPr/>
          </p:nvSpPr>
          <p:spPr>
            <a:xfrm>
              <a:off x="8917290" y="468827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212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0EB3F1E-7893-47E7-A49B-29488D44E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0"/>
            <a:ext cx="9272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044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5139</TotalTime>
  <Words>39</Words>
  <Application>Microsoft Office PowerPoint</Application>
  <PresentationFormat>宽屏</PresentationFormat>
  <Paragraphs>13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yizhengxiang</dc:creator>
  <cp:lastModifiedBy>yizhengxiang</cp:lastModifiedBy>
  <cp:revision>20</cp:revision>
  <dcterms:created xsi:type="dcterms:W3CDTF">2020-03-31T18:32:12Z</dcterms:created>
  <dcterms:modified xsi:type="dcterms:W3CDTF">2020-05-09T19:28:23Z</dcterms:modified>
</cp:coreProperties>
</file>